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theme/theme1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9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0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1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  <p:sldMasterId id="2147483726" r:id="rId16"/>
    <p:sldMasterId id="2147483729" r:id="rId17"/>
    <p:sldMasterId id="2147483733" r:id="rId18"/>
    <p:sldMasterId id="2147483735" r:id="rId19"/>
    <p:sldMasterId id="2147483738" r:id="rId20"/>
    <p:sldMasterId id="2147483741" r:id="rId21"/>
    <p:sldMasterId id="2147483745" r:id="rId22"/>
    <p:sldMasterId id="2147483747" r:id="rId23"/>
  </p:sldMasterIdLst>
  <p:notesMasterIdLst>
    <p:notesMasterId r:id="rId25"/>
  </p:notesMasterIdLst>
  <p:sldIdLst>
    <p:sldId id="256" r:id="rId24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9A7D8-AC7B-42D8-AB8D-4D6E8971B10A}" type="datetimeFigureOut">
              <a:rPr lang="es-MX" smtClean="0"/>
              <a:t>21/02/2022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DEA9D-DE4C-4A09-8945-C494B255FC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4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63046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0546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90206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0904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6160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67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60130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72879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23847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518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44070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0201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6286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039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2708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87757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761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theme" Target="../theme/theme1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theme" Target="../theme/theme23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8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21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48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369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6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6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50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229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0B1402A-79AC-46B5-88FA-8D8E5CBC6F60}"/>
              </a:ext>
            </a:extLst>
          </p:cNvPr>
          <p:cNvSpPr/>
          <p:nvPr/>
        </p:nvSpPr>
        <p:spPr>
          <a:xfrm>
            <a:off x="56461" y="1447801"/>
            <a:ext cx="9087539" cy="411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7486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Cuadro Nombramientos Efectos Marzo </a:t>
            </a:r>
            <a:r>
              <a:rPr lang="es-MX" sz="2400" dirty="0">
                <a:solidFill>
                  <a:schemeClr val="bg1"/>
                </a:solidFill>
                <a:cs typeface="Calibri" panose="020F0502020204030204" pitchFamily="34" charset="0"/>
              </a:rPr>
              <a:t>2022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56461" y="988573"/>
            <a:ext cx="8950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Este cuadro muestra los pensionados a partir del 01 de marzo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525509" y="6482204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/>
                </a:solidFill>
              </a:rPr>
              <a:t>4.1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92177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01/2022 del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27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enero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 de 2022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EA03658D-B265-4B93-8E85-7B4DE290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91714"/>
            <a:ext cx="9144000" cy="159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7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8.xml><?xml version="1.0" encoding="utf-8"?>
<a:theme xmlns:a="http://schemas.openxmlformats.org/drawingml/2006/main" name="8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5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D0357C-17AC-4105-86A0-D075A966D71F}"/>
    </a:ext>
  </a:extLst>
</a:theme>
</file>

<file path=ppt/theme/theme21.xml><?xml version="1.0" encoding="utf-8"?>
<a:theme xmlns:a="http://schemas.openxmlformats.org/drawingml/2006/main" name="6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22.xml><?xml version="1.0" encoding="utf-8"?>
<a:theme xmlns:a="http://schemas.openxmlformats.org/drawingml/2006/main" name="10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23.xml><?xml version="1.0" encoding="utf-8"?>
<a:theme xmlns:a="http://schemas.openxmlformats.org/drawingml/2006/main" name="11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50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23</vt:i4>
      </vt:variant>
      <vt:variant>
        <vt:lpstr>Títulos de diapositiva</vt:lpstr>
      </vt:variant>
      <vt:variant>
        <vt:i4>1</vt:i4>
      </vt:variant>
    </vt:vector>
  </HeadingPairs>
  <TitlesOfParts>
    <vt:vector size="34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CONSEJO DIRECTIVO</vt:lpstr>
      <vt:lpstr>4_Tema Sesiones</vt:lpstr>
      <vt:lpstr>8_plantilla ipejal 2019</vt:lpstr>
      <vt:lpstr>9_plantilla ipejal 2019</vt:lpstr>
      <vt:lpstr>5_Tema Sesiones</vt:lpstr>
      <vt:lpstr>6_Tema Sesiones</vt:lpstr>
      <vt:lpstr>10_plantilla ipejal 2019</vt:lpstr>
      <vt:lpstr>11_plantilla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34</cp:revision>
  <cp:lastPrinted>2021-03-24T19:43:28Z</cp:lastPrinted>
  <dcterms:created xsi:type="dcterms:W3CDTF">2020-08-21T21:22:36Z</dcterms:created>
  <dcterms:modified xsi:type="dcterms:W3CDTF">2022-02-21T20:32:20Z</dcterms:modified>
</cp:coreProperties>
</file>